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5" r:id="rId4"/>
    <p:sldId id="263" r:id="rId5"/>
    <p:sldId id="264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17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8452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144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0235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732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508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46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36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273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622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328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837D2-92CD-4EAB-85E6-9383B5B39150}" type="datetimeFigureOut">
              <a:rPr lang="de-AT" smtClean="0"/>
              <a:t>19.05.2014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D064D-EB71-4CAB-8FF7-A3A66FDD9C2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2583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756288"/>
          </a:xfrm>
        </p:spPr>
        <p:txBody>
          <a:bodyPr>
            <a:normAutofit fontScale="90000"/>
          </a:bodyPr>
          <a:lstStyle/>
          <a:p>
            <a:r>
              <a:rPr lang="de-AT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KURSGEWINN</a:t>
            </a:r>
            <a:r>
              <a:rPr lang="de-AT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VS. </a:t>
            </a:r>
            <a:r>
              <a:rPr lang="de-AT" sz="5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KURSVERLUST</a:t>
            </a:r>
            <a:endParaRPr lang="de-AT" sz="5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61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756288"/>
          </a:xfrm>
        </p:spPr>
        <p:txBody>
          <a:bodyPr>
            <a:normAutofit fontScale="90000"/>
          </a:bodyPr>
          <a:lstStyle/>
          <a:p>
            <a:r>
              <a:rPr lang="de-AT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KURSGEWINN</a:t>
            </a:r>
            <a:r>
              <a:rPr lang="de-AT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VS. </a:t>
            </a:r>
            <a:r>
              <a:rPr lang="de-AT" sz="5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KURSVERLUST</a:t>
            </a:r>
            <a:endParaRPr lang="de-AT" sz="5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376237" y="3495675"/>
            <a:ext cx="828676" cy="867549"/>
            <a:chOff x="352425" y="3495675"/>
            <a:chExt cx="828676" cy="867549"/>
          </a:xfrm>
        </p:grpSpPr>
        <p:cxnSp>
          <p:nvCxnSpPr>
            <p:cNvPr id="15" name="Gerader Verbinder 14"/>
            <p:cNvCxnSpPr/>
            <p:nvPr/>
          </p:nvCxnSpPr>
          <p:spPr>
            <a:xfrm>
              <a:off x="771525" y="3495675"/>
              <a:ext cx="0" cy="55245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352425" y="408622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08/2001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2" name="Textfeld 41"/>
          <p:cNvSpPr txBox="1"/>
          <p:nvPr/>
        </p:nvSpPr>
        <p:spPr>
          <a:xfrm>
            <a:off x="2371722" y="2139108"/>
            <a:ext cx="2419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+ € 17.000,- Erhöhung</a:t>
            </a:r>
          </a:p>
          <a:p>
            <a:pPr algn="ctr"/>
            <a:r>
              <a:rPr lang="de-AT" b="1" dirty="0" smtClean="0">
                <a:solidFill>
                  <a:srgbClr val="C00000"/>
                </a:solidFill>
              </a:rPr>
              <a:t>Gesamt: ca. € 114.000,-</a:t>
            </a:r>
            <a:endParaRPr lang="de-AT" b="1" dirty="0">
              <a:solidFill>
                <a:srgbClr val="C0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425730" y="1500242"/>
            <a:ext cx="2519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+ € 20.000,- Erhöhung</a:t>
            </a:r>
          </a:p>
          <a:p>
            <a:pPr algn="ctr"/>
            <a:r>
              <a:rPr lang="de-AT" b="1" dirty="0" smtClean="0">
                <a:solidFill>
                  <a:srgbClr val="C00000"/>
                </a:solidFill>
              </a:rPr>
              <a:t>Gesamt: ca. € 134.000,-</a:t>
            </a:r>
          </a:p>
          <a:p>
            <a:pPr algn="ctr"/>
            <a:endParaRPr lang="de-AT" dirty="0"/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790575" y="3001059"/>
            <a:ext cx="2752724" cy="703334"/>
          </a:xfrm>
          <a:prstGeom prst="straightConnector1">
            <a:avLst/>
          </a:prstGeom>
          <a:ln w="476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 flipV="1">
            <a:off x="3589338" y="2226913"/>
            <a:ext cx="3086722" cy="768076"/>
          </a:xfrm>
          <a:prstGeom prst="straightConnector1">
            <a:avLst/>
          </a:prstGeom>
          <a:ln w="476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>
            <a:off x="6729413" y="2226913"/>
            <a:ext cx="1471612" cy="634691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8358545" y="1805428"/>
            <a:ext cx="286702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CHF 187.677,02</a:t>
            </a:r>
          </a:p>
          <a:p>
            <a:pPr algn="ctr"/>
            <a:r>
              <a:rPr lang="de-AT" dirty="0" smtClean="0"/>
              <a:t>à €-Kurs 1,5569</a:t>
            </a:r>
          </a:p>
          <a:p>
            <a:pPr algn="ctr"/>
            <a:endParaRPr lang="de-AT" sz="800" dirty="0" smtClean="0"/>
          </a:p>
          <a:p>
            <a:pPr algn="ctr"/>
            <a:r>
              <a:rPr lang="de-AT" b="1" dirty="0" smtClean="0">
                <a:solidFill>
                  <a:srgbClr val="00B050"/>
                </a:solidFill>
              </a:rPr>
              <a:t>= € 120.545,33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8229600" y="2880197"/>
            <a:ext cx="32958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smtClean="0">
                <a:solidFill>
                  <a:srgbClr val="00B050"/>
                </a:solidFill>
              </a:rPr>
              <a:t>= ca. 10% Kursgewinne</a:t>
            </a:r>
          </a:p>
          <a:p>
            <a:pPr algn="ctr"/>
            <a:r>
              <a:rPr lang="de-AT" b="1" dirty="0" smtClean="0">
                <a:solidFill>
                  <a:srgbClr val="00B050"/>
                </a:solidFill>
              </a:rPr>
              <a:t>durch Währungsverschiebungen seit 2001</a:t>
            </a:r>
          </a:p>
          <a:p>
            <a:pPr algn="ctr"/>
            <a:endParaRPr lang="de-AT" sz="800" b="1" dirty="0" smtClean="0">
              <a:solidFill>
                <a:srgbClr val="00B05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8446588" y="3786594"/>
            <a:ext cx="283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Im Bezug auf den tatsächlich gewährten Kredit in Höhe von € 134.769,-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790575" y="2976560"/>
            <a:ext cx="3186113" cy="1386664"/>
            <a:chOff x="790575" y="2976560"/>
            <a:chExt cx="3186113" cy="1386664"/>
          </a:xfrm>
        </p:grpSpPr>
        <p:sp>
          <p:nvSpPr>
            <p:cNvPr id="39" name="Textfeld 38"/>
            <p:cNvSpPr txBox="1"/>
            <p:nvPr/>
          </p:nvSpPr>
          <p:spPr>
            <a:xfrm>
              <a:off x="3148012" y="408622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03/2004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790575" y="3762375"/>
              <a:ext cx="2771775" cy="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562348" y="2976560"/>
              <a:ext cx="2" cy="1071565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pieren 12"/>
          <p:cNvGrpSpPr/>
          <p:nvPr/>
        </p:nvGrpSpPr>
        <p:grpSpPr>
          <a:xfrm>
            <a:off x="3562350" y="2226913"/>
            <a:ext cx="3547098" cy="2136311"/>
            <a:chOff x="3562350" y="2226913"/>
            <a:chExt cx="3547098" cy="2136311"/>
          </a:xfrm>
        </p:grpSpPr>
        <p:cxnSp>
          <p:nvCxnSpPr>
            <p:cNvPr id="33" name="Gerader Verbinder 32"/>
            <p:cNvCxnSpPr/>
            <p:nvPr/>
          </p:nvCxnSpPr>
          <p:spPr>
            <a:xfrm flipV="1">
              <a:off x="3562350" y="3758270"/>
              <a:ext cx="3132764" cy="410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33"/>
            <p:cNvCxnSpPr/>
            <p:nvPr/>
          </p:nvCxnSpPr>
          <p:spPr>
            <a:xfrm>
              <a:off x="6695114" y="2226913"/>
              <a:ext cx="1" cy="1821212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feld 39"/>
            <p:cNvSpPr txBox="1"/>
            <p:nvPr/>
          </p:nvSpPr>
          <p:spPr>
            <a:xfrm>
              <a:off x="6280772" y="408622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08/2007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6334125" y="2867207"/>
            <a:ext cx="2397919" cy="1496017"/>
            <a:chOff x="6334125" y="2867207"/>
            <a:chExt cx="2397919" cy="1496017"/>
          </a:xfrm>
        </p:grpSpPr>
        <p:cxnSp>
          <p:nvCxnSpPr>
            <p:cNvPr id="35" name="Gerader Verbinder 34"/>
            <p:cNvCxnSpPr/>
            <p:nvPr/>
          </p:nvCxnSpPr>
          <p:spPr>
            <a:xfrm flipV="1">
              <a:off x="6334125" y="3758270"/>
              <a:ext cx="1895475" cy="410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/>
            <p:cNvCxnSpPr/>
            <p:nvPr/>
          </p:nvCxnSpPr>
          <p:spPr>
            <a:xfrm>
              <a:off x="8220075" y="2867207"/>
              <a:ext cx="9525" cy="1180918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>
              <a:off x="7727156" y="4086225"/>
              <a:ext cx="10048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09.12.2008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-55010" y="2631229"/>
            <a:ext cx="1701276" cy="735500"/>
            <a:chOff x="-4770" y="2580989"/>
            <a:chExt cx="1701276" cy="735500"/>
          </a:xfrm>
        </p:grpSpPr>
        <p:sp>
          <p:nvSpPr>
            <p:cNvPr id="37" name="Textfeld 36"/>
            <p:cNvSpPr txBox="1"/>
            <p:nvPr/>
          </p:nvSpPr>
          <p:spPr>
            <a:xfrm>
              <a:off x="117205" y="2947157"/>
              <a:ext cx="1457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b="1" dirty="0">
                  <a:solidFill>
                    <a:srgbClr val="C00000"/>
                  </a:solidFill>
                </a:rPr>
                <a:t>c</a:t>
              </a:r>
              <a:r>
                <a:rPr lang="de-AT" b="1" dirty="0" smtClean="0">
                  <a:solidFill>
                    <a:srgbClr val="C00000"/>
                  </a:solidFill>
                </a:rPr>
                <a:t>a. € 97.000,-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-4770" y="2580989"/>
              <a:ext cx="1701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 smtClean="0"/>
                <a:t>Kreditaufnahme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53716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2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66" grpId="0"/>
      <p:bldP spid="67" grpId="0"/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756288"/>
          </a:xfrm>
        </p:spPr>
        <p:txBody>
          <a:bodyPr>
            <a:normAutofit fontScale="90000"/>
          </a:bodyPr>
          <a:lstStyle/>
          <a:p>
            <a:r>
              <a:rPr lang="de-AT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KURSGEWINN</a:t>
            </a:r>
            <a:r>
              <a:rPr lang="de-AT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VS. </a:t>
            </a:r>
            <a:r>
              <a:rPr lang="de-AT" sz="5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KURSVERLUST</a:t>
            </a:r>
            <a:endParaRPr lang="de-AT" sz="5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376237" y="3495675"/>
            <a:ext cx="828676" cy="867549"/>
            <a:chOff x="352425" y="3495675"/>
            <a:chExt cx="828676" cy="867549"/>
          </a:xfrm>
        </p:grpSpPr>
        <p:cxnSp>
          <p:nvCxnSpPr>
            <p:cNvPr id="15" name="Gerader Verbinder 14"/>
            <p:cNvCxnSpPr/>
            <p:nvPr/>
          </p:nvCxnSpPr>
          <p:spPr>
            <a:xfrm>
              <a:off x="771525" y="3495675"/>
              <a:ext cx="0" cy="55245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352425" y="408622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08/2001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2" name="Textfeld 41"/>
          <p:cNvSpPr txBox="1"/>
          <p:nvPr/>
        </p:nvSpPr>
        <p:spPr>
          <a:xfrm>
            <a:off x="2371722" y="2139108"/>
            <a:ext cx="2419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+ € 17.000,- Erhöhung</a:t>
            </a:r>
          </a:p>
          <a:p>
            <a:pPr algn="ctr"/>
            <a:r>
              <a:rPr lang="de-AT" b="1" dirty="0" smtClean="0">
                <a:solidFill>
                  <a:srgbClr val="C00000"/>
                </a:solidFill>
              </a:rPr>
              <a:t>Gesamt: ca. € 114.000,-</a:t>
            </a:r>
            <a:endParaRPr lang="de-AT" b="1" dirty="0">
              <a:solidFill>
                <a:srgbClr val="C0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425730" y="1500242"/>
            <a:ext cx="2519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+ € 20.000,- Erhöhung</a:t>
            </a:r>
          </a:p>
          <a:p>
            <a:pPr algn="ctr"/>
            <a:r>
              <a:rPr lang="de-AT" b="1" dirty="0" smtClean="0">
                <a:solidFill>
                  <a:srgbClr val="C00000"/>
                </a:solidFill>
              </a:rPr>
              <a:t>Gesamt: ca. € 134.000,-</a:t>
            </a:r>
          </a:p>
          <a:p>
            <a:pPr algn="ctr"/>
            <a:endParaRPr lang="de-AT" dirty="0"/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790575" y="3001059"/>
            <a:ext cx="2752724" cy="703334"/>
          </a:xfrm>
          <a:prstGeom prst="straightConnector1">
            <a:avLst/>
          </a:prstGeom>
          <a:ln w="476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 flipV="1">
            <a:off x="3589338" y="2226913"/>
            <a:ext cx="3086722" cy="768076"/>
          </a:xfrm>
          <a:prstGeom prst="straightConnector1">
            <a:avLst/>
          </a:prstGeom>
          <a:ln w="476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>
            <a:off x="6729413" y="2226913"/>
            <a:ext cx="1471612" cy="634691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8358545" y="1805428"/>
            <a:ext cx="286702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CHF 187.677,02</a:t>
            </a:r>
          </a:p>
          <a:p>
            <a:pPr algn="ctr"/>
            <a:r>
              <a:rPr lang="de-AT" dirty="0" smtClean="0"/>
              <a:t>à €-Kurs 1,5569</a:t>
            </a:r>
          </a:p>
          <a:p>
            <a:pPr algn="ctr"/>
            <a:endParaRPr lang="de-AT" sz="800" dirty="0" smtClean="0"/>
          </a:p>
          <a:p>
            <a:pPr algn="ctr"/>
            <a:r>
              <a:rPr lang="de-AT" b="1" dirty="0" smtClean="0">
                <a:solidFill>
                  <a:srgbClr val="00B050"/>
                </a:solidFill>
              </a:rPr>
              <a:t>= € 120.545,33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8207021" y="2880197"/>
            <a:ext cx="333605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 smtClean="0">
                <a:solidFill>
                  <a:srgbClr val="00B050"/>
                </a:solidFill>
              </a:rPr>
              <a:t>= ca. 10% Kursgewinne</a:t>
            </a:r>
          </a:p>
          <a:p>
            <a:pPr algn="ctr"/>
            <a:r>
              <a:rPr lang="de-AT" b="1" dirty="0" smtClean="0">
                <a:solidFill>
                  <a:srgbClr val="00B050"/>
                </a:solidFill>
              </a:rPr>
              <a:t>durch Währungsverschiebungen seit 2001</a:t>
            </a:r>
          </a:p>
          <a:p>
            <a:pPr algn="ctr"/>
            <a:endParaRPr lang="de-AT" sz="800" b="1" dirty="0" smtClean="0">
              <a:solidFill>
                <a:srgbClr val="00B05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8446588" y="3786594"/>
            <a:ext cx="283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Im Bezug auf den tatsächlich gewährten Kredit in Höhe von € 134.769,-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790575" y="2976560"/>
            <a:ext cx="3186113" cy="1386664"/>
            <a:chOff x="790575" y="2976560"/>
            <a:chExt cx="3186113" cy="1386664"/>
          </a:xfrm>
        </p:grpSpPr>
        <p:sp>
          <p:nvSpPr>
            <p:cNvPr id="39" name="Textfeld 38"/>
            <p:cNvSpPr txBox="1"/>
            <p:nvPr/>
          </p:nvSpPr>
          <p:spPr>
            <a:xfrm>
              <a:off x="3148012" y="408622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03/2004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790575" y="3762375"/>
              <a:ext cx="2771775" cy="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562348" y="2976560"/>
              <a:ext cx="2" cy="1071565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pieren 12"/>
          <p:cNvGrpSpPr/>
          <p:nvPr/>
        </p:nvGrpSpPr>
        <p:grpSpPr>
          <a:xfrm>
            <a:off x="3562350" y="2226913"/>
            <a:ext cx="3547098" cy="2136311"/>
            <a:chOff x="3562350" y="2226913"/>
            <a:chExt cx="3547098" cy="2136311"/>
          </a:xfrm>
        </p:grpSpPr>
        <p:cxnSp>
          <p:nvCxnSpPr>
            <p:cNvPr id="33" name="Gerader Verbinder 32"/>
            <p:cNvCxnSpPr/>
            <p:nvPr/>
          </p:nvCxnSpPr>
          <p:spPr>
            <a:xfrm flipV="1">
              <a:off x="3562350" y="3758270"/>
              <a:ext cx="3132764" cy="410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33"/>
            <p:cNvCxnSpPr/>
            <p:nvPr/>
          </p:nvCxnSpPr>
          <p:spPr>
            <a:xfrm>
              <a:off x="6695114" y="2226913"/>
              <a:ext cx="1" cy="1821212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feld 39"/>
            <p:cNvSpPr txBox="1"/>
            <p:nvPr/>
          </p:nvSpPr>
          <p:spPr>
            <a:xfrm>
              <a:off x="6280772" y="408622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08/2007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6334125" y="2867207"/>
            <a:ext cx="2397919" cy="1496017"/>
            <a:chOff x="6334125" y="2867207"/>
            <a:chExt cx="2397919" cy="1496017"/>
          </a:xfrm>
        </p:grpSpPr>
        <p:cxnSp>
          <p:nvCxnSpPr>
            <p:cNvPr id="35" name="Gerader Verbinder 34"/>
            <p:cNvCxnSpPr/>
            <p:nvPr/>
          </p:nvCxnSpPr>
          <p:spPr>
            <a:xfrm flipV="1">
              <a:off x="6334125" y="3758270"/>
              <a:ext cx="1895475" cy="410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/>
            <p:cNvCxnSpPr/>
            <p:nvPr/>
          </p:nvCxnSpPr>
          <p:spPr>
            <a:xfrm>
              <a:off x="8220075" y="2867207"/>
              <a:ext cx="9525" cy="1180918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>
              <a:off x="7727156" y="4086225"/>
              <a:ext cx="10048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09.12.2008</a:t>
              </a:r>
              <a:endParaRPr lang="de-AT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-55010" y="2631229"/>
            <a:ext cx="1701276" cy="735500"/>
            <a:chOff x="-4770" y="2580989"/>
            <a:chExt cx="1701276" cy="735500"/>
          </a:xfrm>
        </p:grpSpPr>
        <p:sp>
          <p:nvSpPr>
            <p:cNvPr id="37" name="Textfeld 36"/>
            <p:cNvSpPr txBox="1"/>
            <p:nvPr/>
          </p:nvSpPr>
          <p:spPr>
            <a:xfrm>
              <a:off x="117205" y="2947157"/>
              <a:ext cx="1457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b="1" dirty="0">
                  <a:solidFill>
                    <a:srgbClr val="C00000"/>
                  </a:solidFill>
                </a:rPr>
                <a:t>c</a:t>
              </a:r>
              <a:r>
                <a:rPr lang="de-AT" b="1" dirty="0" smtClean="0">
                  <a:solidFill>
                    <a:srgbClr val="C00000"/>
                  </a:solidFill>
                </a:rPr>
                <a:t>a. € 97.000,-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-4770" y="2580989"/>
              <a:ext cx="1701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 smtClean="0"/>
                <a:t>Kreditaufnahme</a:t>
              </a:r>
              <a:endParaRPr lang="de-AT" dirty="0"/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6530424" y="5406632"/>
            <a:ext cx="3391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500" dirty="0" smtClean="0">
                <a:solidFill>
                  <a:schemeClr val="accent5">
                    <a:lumMod val="75000"/>
                  </a:schemeClr>
                </a:solidFill>
              </a:rPr>
              <a:t>Die GESAMT-Erfolgsrechnung wird in der Praxis </a:t>
            </a:r>
            <a:r>
              <a:rPr lang="de-AT" sz="1500" b="1" u="sng" dirty="0" smtClean="0">
                <a:solidFill>
                  <a:schemeClr val="accent5">
                    <a:lumMod val="75000"/>
                  </a:schemeClr>
                </a:solidFill>
              </a:rPr>
              <a:t>nicht</a:t>
            </a:r>
            <a:r>
              <a:rPr lang="de-AT" sz="1500" dirty="0" smtClean="0">
                <a:solidFill>
                  <a:schemeClr val="accent5">
                    <a:lumMod val="75000"/>
                  </a:schemeClr>
                </a:solidFill>
              </a:rPr>
              <a:t> berücksichtigt!</a:t>
            </a:r>
          </a:p>
          <a:p>
            <a:pPr algn="ctr"/>
            <a:r>
              <a:rPr lang="de-AT" sz="1500" dirty="0" smtClean="0">
                <a:solidFill>
                  <a:schemeClr val="accent5">
                    <a:lumMod val="75000"/>
                  </a:schemeClr>
                </a:solidFill>
              </a:rPr>
              <a:t>Lediglich ab der </a:t>
            </a:r>
            <a:r>
              <a:rPr lang="de-AT" sz="1500" b="1" u="sng" dirty="0" smtClean="0">
                <a:solidFill>
                  <a:schemeClr val="accent5">
                    <a:lumMod val="75000"/>
                  </a:schemeClr>
                </a:solidFill>
              </a:rPr>
              <a:t>jüngsten</a:t>
            </a:r>
            <a:r>
              <a:rPr lang="de-AT" sz="1500" dirty="0" smtClean="0">
                <a:solidFill>
                  <a:schemeClr val="accent5">
                    <a:lumMod val="75000"/>
                  </a:schemeClr>
                </a:solidFill>
              </a:rPr>
              <a:t> Konvertierung im EDV-System!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84827" y="6104335"/>
            <a:ext cx="2264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 smtClean="0">
                <a:solidFill>
                  <a:schemeClr val="accent5">
                    <a:lumMod val="75000"/>
                  </a:schemeClr>
                </a:solidFill>
              </a:rPr>
              <a:t>JPY = Japanische Yen</a:t>
            </a:r>
          </a:p>
          <a:p>
            <a:r>
              <a:rPr lang="de-AT" sz="1000" dirty="0" smtClean="0">
                <a:solidFill>
                  <a:schemeClr val="accent5">
                    <a:lumMod val="75000"/>
                  </a:schemeClr>
                </a:solidFill>
              </a:rPr>
              <a:t>CHF = Schweizer Franken</a:t>
            </a:r>
            <a:endParaRPr lang="de-AT" sz="1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-6350" y="4363224"/>
            <a:ext cx="1546225" cy="1366573"/>
            <a:chOff x="-6350" y="4363224"/>
            <a:chExt cx="1546225" cy="1366573"/>
          </a:xfrm>
        </p:grpSpPr>
        <p:sp>
          <p:nvSpPr>
            <p:cNvPr id="45" name="Textfeld 44"/>
            <p:cNvSpPr txBox="1"/>
            <p:nvPr/>
          </p:nvSpPr>
          <p:spPr>
            <a:xfrm>
              <a:off x="352425" y="5142615"/>
              <a:ext cx="828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08/2001</a:t>
              </a:r>
              <a:endParaRPr lang="de-AT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-6350" y="5406632"/>
              <a:ext cx="154622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500" dirty="0" smtClean="0">
                  <a:solidFill>
                    <a:schemeClr val="accent5">
                      <a:lumMod val="75000"/>
                    </a:schemeClr>
                  </a:solidFill>
                </a:rPr>
                <a:t>100% JPY</a:t>
              </a:r>
            </a:p>
          </p:txBody>
        </p:sp>
        <p:cxnSp>
          <p:nvCxnSpPr>
            <p:cNvPr id="47" name="Gerade Verbindung mit Pfeil 46"/>
            <p:cNvCxnSpPr/>
            <p:nvPr/>
          </p:nvCxnSpPr>
          <p:spPr>
            <a:xfrm>
              <a:off x="766763" y="4363224"/>
              <a:ext cx="0" cy="725515"/>
            </a:xfrm>
            <a:prstGeom prst="straightConnector1">
              <a:avLst/>
            </a:prstGeom>
            <a:ln w="31750">
              <a:solidFill>
                <a:schemeClr val="accent5">
                  <a:lumMod val="50000"/>
                  <a:alpha val="6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ieren 47"/>
          <p:cNvGrpSpPr/>
          <p:nvPr/>
        </p:nvGrpSpPr>
        <p:grpSpPr>
          <a:xfrm>
            <a:off x="1666080" y="3758270"/>
            <a:ext cx="963614" cy="2202360"/>
            <a:chOff x="1666080" y="3758270"/>
            <a:chExt cx="963614" cy="2202360"/>
          </a:xfrm>
        </p:grpSpPr>
        <p:sp>
          <p:nvSpPr>
            <p:cNvPr id="49" name="Textfeld 48"/>
            <p:cNvSpPr txBox="1"/>
            <p:nvPr/>
          </p:nvSpPr>
          <p:spPr>
            <a:xfrm>
              <a:off x="1666080" y="5406632"/>
              <a:ext cx="9636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500" dirty="0" smtClean="0">
                  <a:solidFill>
                    <a:schemeClr val="accent5">
                      <a:lumMod val="75000"/>
                    </a:schemeClr>
                  </a:solidFill>
                </a:rPr>
                <a:t>50% JPY</a:t>
              </a:r>
            </a:p>
            <a:p>
              <a:pPr algn="ctr"/>
              <a:r>
                <a:rPr lang="de-AT" sz="1500" dirty="0" smtClean="0">
                  <a:solidFill>
                    <a:schemeClr val="accent5">
                      <a:lumMod val="75000"/>
                    </a:schemeClr>
                  </a:solidFill>
                </a:rPr>
                <a:t>50% CHF</a:t>
              </a:r>
            </a:p>
          </p:txBody>
        </p:sp>
        <p:cxnSp>
          <p:nvCxnSpPr>
            <p:cNvPr id="50" name="Gerade Verbindung mit Pfeil 49"/>
            <p:cNvCxnSpPr/>
            <p:nvPr/>
          </p:nvCxnSpPr>
          <p:spPr>
            <a:xfrm flipH="1">
              <a:off x="2166938" y="3758270"/>
              <a:ext cx="11112" cy="1330469"/>
            </a:xfrm>
            <a:prstGeom prst="straightConnector1">
              <a:avLst/>
            </a:prstGeom>
            <a:ln w="31750">
              <a:solidFill>
                <a:schemeClr val="accent5">
                  <a:lumMod val="50000"/>
                  <a:alpha val="6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feld 50"/>
            <p:cNvSpPr txBox="1"/>
            <p:nvPr/>
          </p:nvSpPr>
          <p:spPr>
            <a:xfrm>
              <a:off x="1762123" y="5142616"/>
              <a:ext cx="756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03/2003</a:t>
              </a:r>
              <a:endParaRPr lang="de-AT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2489661" y="3758270"/>
            <a:ext cx="966559" cy="1971527"/>
            <a:chOff x="2489661" y="3758270"/>
            <a:chExt cx="966559" cy="1971527"/>
          </a:xfrm>
        </p:grpSpPr>
        <p:sp>
          <p:nvSpPr>
            <p:cNvPr id="53" name="Textfeld 52"/>
            <p:cNvSpPr txBox="1"/>
            <p:nvPr/>
          </p:nvSpPr>
          <p:spPr>
            <a:xfrm>
              <a:off x="2518696" y="5142615"/>
              <a:ext cx="7220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12/2003</a:t>
              </a:r>
              <a:endParaRPr lang="de-AT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54" name="Gerade Verbindung mit Pfeil 53"/>
            <p:cNvCxnSpPr/>
            <p:nvPr/>
          </p:nvCxnSpPr>
          <p:spPr>
            <a:xfrm>
              <a:off x="2637298" y="3758270"/>
              <a:ext cx="0" cy="1330469"/>
            </a:xfrm>
            <a:prstGeom prst="straightConnector1">
              <a:avLst/>
            </a:prstGeom>
            <a:ln w="31750">
              <a:solidFill>
                <a:schemeClr val="accent5">
                  <a:lumMod val="50000"/>
                  <a:alpha val="6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feld 54"/>
            <p:cNvSpPr txBox="1"/>
            <p:nvPr/>
          </p:nvSpPr>
          <p:spPr>
            <a:xfrm>
              <a:off x="2489661" y="5406632"/>
              <a:ext cx="9665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500" dirty="0" smtClean="0">
                  <a:solidFill>
                    <a:schemeClr val="accent5">
                      <a:lumMod val="75000"/>
                    </a:schemeClr>
                  </a:solidFill>
                </a:rPr>
                <a:t>100% CHF</a:t>
              </a:r>
            </a:p>
          </p:txBody>
        </p:sp>
      </p:grpSp>
      <p:sp>
        <p:nvSpPr>
          <p:cNvPr id="56" name="Textfeld 55"/>
          <p:cNvSpPr txBox="1"/>
          <p:nvPr/>
        </p:nvSpPr>
        <p:spPr>
          <a:xfrm>
            <a:off x="6525585" y="5103753"/>
            <a:ext cx="3391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SYSTEMFEHLER:</a:t>
            </a:r>
          </a:p>
        </p:txBody>
      </p:sp>
      <p:cxnSp>
        <p:nvCxnSpPr>
          <p:cNvPr id="58" name="Gerade Verbindung mit Pfeil 57"/>
          <p:cNvCxnSpPr/>
          <p:nvPr/>
        </p:nvCxnSpPr>
        <p:spPr>
          <a:xfrm flipH="1">
            <a:off x="8220232" y="4431012"/>
            <a:ext cx="1" cy="657727"/>
          </a:xfrm>
          <a:prstGeom prst="straightConnector1">
            <a:avLst/>
          </a:prstGeom>
          <a:ln w="31750">
            <a:solidFill>
              <a:schemeClr val="accent5">
                <a:lumMod val="50000"/>
                <a:alpha val="6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88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756288"/>
          </a:xfrm>
        </p:spPr>
        <p:txBody>
          <a:bodyPr>
            <a:normAutofit fontScale="90000"/>
          </a:bodyPr>
          <a:lstStyle/>
          <a:p>
            <a:r>
              <a:rPr lang="de-AT" sz="33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KLEINER</a:t>
            </a:r>
            <a:r>
              <a:rPr lang="de-AT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SYSTEMFEHLER</a:t>
            </a:r>
            <a:r>
              <a:rPr lang="de-AT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VS. </a:t>
            </a:r>
            <a:r>
              <a:rPr lang="de-AT" sz="5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GROSSE AUSWIRKUNG</a:t>
            </a:r>
            <a:endParaRPr lang="de-AT" sz="5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0" t="4583" b="10694"/>
          <a:stretch/>
        </p:blipFill>
        <p:spPr>
          <a:xfrm>
            <a:off x="1665920" y="845187"/>
            <a:ext cx="8860160" cy="593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9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756288"/>
          </a:xfrm>
        </p:spPr>
        <p:txBody>
          <a:bodyPr>
            <a:normAutofit fontScale="90000"/>
          </a:bodyPr>
          <a:lstStyle/>
          <a:p>
            <a:r>
              <a:rPr lang="de-AT" sz="33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KLEINER</a:t>
            </a:r>
            <a:r>
              <a:rPr lang="de-AT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SYSTEMFEHLER</a:t>
            </a:r>
            <a:r>
              <a:rPr lang="de-AT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VS. </a:t>
            </a:r>
            <a:r>
              <a:rPr lang="de-AT" sz="5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GROSSE AUSWIRKUNG</a:t>
            </a:r>
            <a:endParaRPr lang="de-AT" sz="5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067" y="713938"/>
            <a:ext cx="8693866" cy="61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Breitbild</PresentationFormat>
  <Paragraphs>51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KURSGEWINN VS. KURSVERLUST</vt:lpstr>
      <vt:lpstr>KURSGEWINN VS. KURSVERLUST</vt:lpstr>
      <vt:lpstr>KURSGEWINN VS. KURSVERLUST</vt:lpstr>
      <vt:lpstr>KLEINER SYSTEMFEHLER VS. GROSSE AUSWIRKUNG</vt:lpstr>
      <vt:lpstr>KLEINER SYSTEMFEHLER VS. GROSSE AUSWIRKUNG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KURSGEWINN VS. KURSVERLUST</dc:title>
  <dc:creator>Marlene Brustbauer</dc:creator>
  <cp:lastModifiedBy>Marlene Brustbauer</cp:lastModifiedBy>
  <cp:revision>58</cp:revision>
  <dcterms:created xsi:type="dcterms:W3CDTF">2014-05-19T07:57:32Z</dcterms:created>
  <dcterms:modified xsi:type="dcterms:W3CDTF">2014-05-19T12:11:45Z</dcterms:modified>
</cp:coreProperties>
</file>